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9399-5F50-447E-8A2D-03C053BD0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1A9C7-35B8-4F91-B257-088741FF4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F4963-3848-4D0E-90E9-3AF0ECF3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D0920-065F-408A-8DD8-F5663552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C7D9C-80B7-4D25-9882-4E7C4CFF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41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6826-8957-459D-AF98-3A22E75F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A08F9-052D-4B7E-BC84-AA837E59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BC8EB-E3C0-4EF8-A1A0-12F1650E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B77BE-F856-4CB1-8414-F862481F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8A927-C1BB-449B-90F9-A2D74D25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03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652E5C-81FB-466F-9904-103691F79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21C99-3CFD-4D87-9641-BA3904F8C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968AD-CD37-4A9B-A3F6-81AA401F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5322-FD3E-4249-97C3-64990CD5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F1025-1F08-4D50-A843-CCEDD6CC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9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9599-28FF-4F63-8E1F-01AEECDB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314B-5C99-40A0-B31D-96C2F2B84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CA323-DE61-4ECF-BE72-CC94A0CC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9A006-B3F8-4AFA-BB4A-0DBEF97A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3709A-871A-4BF0-89BD-66839EC2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458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0B4E-8551-45E4-B55C-566C9F60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CE37-C7D0-4668-B92D-6A45FB1A6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6C5E9-282D-476F-A1E5-3D50A8D67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07925-B34A-46D8-A09F-0FAFC753B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F1310-105A-4EFB-92AD-2245169F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95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7BCCD-63E0-4AC7-8304-4442BF2D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DECBD-5369-4724-AACF-551CB11EB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E7197-6426-4288-B1E5-A3752E8EC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44CC2-C4A6-4F17-8EF6-9E76D6065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AEF39-BEC1-4411-8748-708055E6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384CB-88BD-4EE9-BCE7-EA3BDDD1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1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EB20-6D69-42D8-B433-DD3CD965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9010B-8D04-47EF-AB66-5ECC6EBBD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36CA6-E8FF-4A8F-8EF1-1072B3938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3DB19-2DDD-42E6-B791-1B0AF788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000E3-DB00-44FA-B516-D9621FB9C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6C903B-67EA-4C3F-8924-8F046D431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9505DF-94C0-4E14-863D-F92DBC94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F12E0-B24B-48CC-977B-1EF055ED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3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1242-A20B-42EA-B190-877225C9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FED546-3054-4C41-A23A-46D531F3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24335-3D94-479A-902E-5A6C29BC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CE427-1DA3-4BD0-87C7-3B889854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18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3D6C9-575C-437C-866A-CF66EE20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5BBA9-C5C6-4202-960B-014BD09B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2BCF-B403-49B4-B621-BF12F777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16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6D48-2F64-4FB0-9CC1-97AEE916C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C4A9C-8B43-47D5-81C1-3DFF56D2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B6453-8A5C-4F70-A07A-2E88B4B94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CB721-B912-4DA2-91BA-D8946C66C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2E0FE-384E-4AB3-9E2A-E84E3BC4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0BD2B-9493-4B69-AF83-B415D7EB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55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CBE0-440C-4306-BBBF-A42187BA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C40671-B40B-4CD5-870D-389DFC364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83BF1-713B-493C-9661-44F1348A4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248BF-0730-46B5-91B4-E58DC2ED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42D4D-DB48-4BF0-8675-2C97F40C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8A65D-E33C-4535-8C10-60E25211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57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65D7EE-CF2E-43EE-84AB-8EDD2E23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7D174-DB74-4B02-9AB0-77EA71A60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4B081-86FA-4809-A1A8-93DA6F353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51464-0276-4A5A-AA9E-788E3953814B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DFA71-7225-4D6E-A3B0-AB076F407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26D5D-B3E1-4195-95A1-9E5A96CE1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708A5-0E1A-47C3-8173-0636EDA9B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13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12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2.pn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microsoft.com/office/2007/relationships/hdphoto" Target="../media/hdphoto2.wdp"/><Relationship Id="rId9" Type="http://schemas.openxmlformats.org/officeDocument/2006/relationships/image" Target="../media/image9.jpg"/><Relationship Id="rId1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colorhexa.com/ffc0d6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color-hex.com/color/ffc0cb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olor-hex.com/color/a9a9a9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AEBoUGnPkwkyQgnEtkDZWLN_VK3mmXAHHhtmnK0cqx1KNIaDW2bqTObEDDFR1NTmhAMj4em7FWWGErIjex_A0WlW2KUnxKgxTugF4I6W6ADxaByOZBHUEKtYQuzvZHNmBxuHT2f">
            <a:extLst>
              <a:ext uri="{FF2B5EF4-FFF2-40B4-BE49-F238E27FC236}">
                <a16:creationId xmlns:a16="http://schemas.microsoft.com/office/drawing/2014/main" id="{40A14367-C8AA-4439-8974-B71875F6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26" y="828675"/>
            <a:ext cx="19240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0D0CE-53A0-417F-B446-BA6803D59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88" t="58546" r="14256" b="9277"/>
          <a:stretch/>
        </p:blipFill>
        <p:spPr>
          <a:xfrm>
            <a:off x="1043438" y="1148009"/>
            <a:ext cx="480561" cy="478800"/>
          </a:xfrm>
          <a:prstGeom prst="rect">
            <a:avLst/>
          </a:prstGeom>
        </p:spPr>
      </p:pic>
      <p:pic>
        <p:nvPicPr>
          <p:cNvPr id="1028" name="Picture 4" descr="https://lh6.googleusercontent.com/gsdPx97bV3vVcW3vhJmsuYJVvLH62i0AbLKiKGLgWejGd6WO3UM6USOni7VkDfI-n-0_zVeQl1GnFpk0_sDSX8jWUgsUGBRxD8XW7ZET0540N12MHx9Dq7aP8sMEqPcVF1An-x7H">
            <a:extLst>
              <a:ext uri="{FF2B5EF4-FFF2-40B4-BE49-F238E27FC236}">
                <a16:creationId xmlns:a16="http://schemas.microsoft.com/office/drawing/2014/main" id="{93EEF51C-558E-4AB1-93BF-E335C664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665" y="828674"/>
            <a:ext cx="6743539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E551E-8DCC-4673-9D26-1F746EAE6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88" t="58546" r="14256" b="9277"/>
          <a:stretch/>
        </p:blipFill>
        <p:spPr>
          <a:xfrm>
            <a:off x="4975360" y="1070978"/>
            <a:ext cx="480561" cy="47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E35576-2D9B-4260-B4DC-93D6CDE26383}"/>
              </a:ext>
            </a:extLst>
          </p:cNvPr>
          <p:cNvSpPr txBox="1"/>
          <p:nvPr/>
        </p:nvSpPr>
        <p:spPr>
          <a:xfrm>
            <a:off x="8206740" y="999487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nav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9501D-BB6A-4C36-B796-5D0655D454C5}"/>
              </a:ext>
            </a:extLst>
          </p:cNvPr>
          <p:cNvSpPr txBox="1"/>
          <p:nvPr/>
        </p:nvSpPr>
        <p:spPr>
          <a:xfrm>
            <a:off x="5834746" y="1877996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Nav_lInk</a:t>
            </a:r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81ABF6-1F2C-4BE6-B6CB-923F6B8A86DC}"/>
              </a:ext>
            </a:extLst>
          </p:cNvPr>
          <p:cNvSpPr txBox="1"/>
          <p:nvPr/>
        </p:nvSpPr>
        <p:spPr>
          <a:xfrm>
            <a:off x="5050975" y="2204024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30688F-C46C-43B5-94BC-F574318D28E1}"/>
              </a:ext>
            </a:extLst>
          </p:cNvPr>
          <p:cNvSpPr txBox="1"/>
          <p:nvPr/>
        </p:nvSpPr>
        <p:spPr>
          <a:xfrm>
            <a:off x="7866872" y="2228358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article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58FE3-FEE2-4D15-A70E-676F741F877B}"/>
              </a:ext>
            </a:extLst>
          </p:cNvPr>
          <p:cNvSpPr/>
          <p:nvPr/>
        </p:nvSpPr>
        <p:spPr>
          <a:xfrm>
            <a:off x="4949236" y="2266163"/>
            <a:ext cx="5771018" cy="299163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48809-8B57-4E70-9DAD-1A20F5358BC0}"/>
              </a:ext>
            </a:extLst>
          </p:cNvPr>
          <p:cNvSpPr txBox="1"/>
          <p:nvPr/>
        </p:nvSpPr>
        <p:spPr>
          <a:xfrm>
            <a:off x="5050975" y="2568473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3064E-36EB-4395-9320-51FEBF260AC8}"/>
              </a:ext>
            </a:extLst>
          </p:cNvPr>
          <p:cNvSpPr txBox="1"/>
          <p:nvPr/>
        </p:nvSpPr>
        <p:spPr>
          <a:xfrm>
            <a:off x="5050975" y="4228769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33DB94-E206-454D-85E6-587C390CC91B}"/>
              </a:ext>
            </a:extLst>
          </p:cNvPr>
          <p:cNvSpPr txBox="1"/>
          <p:nvPr/>
        </p:nvSpPr>
        <p:spPr>
          <a:xfrm>
            <a:off x="6485089" y="4228769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ED2D1-1045-43CB-83B2-2F93B717B640}"/>
              </a:ext>
            </a:extLst>
          </p:cNvPr>
          <p:cNvSpPr txBox="1"/>
          <p:nvPr/>
        </p:nvSpPr>
        <p:spPr>
          <a:xfrm>
            <a:off x="7959946" y="4228769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09EB5-6939-48D9-9693-45C17AE8EECB}"/>
              </a:ext>
            </a:extLst>
          </p:cNvPr>
          <p:cNvSpPr txBox="1"/>
          <p:nvPr/>
        </p:nvSpPr>
        <p:spPr>
          <a:xfrm>
            <a:off x="9396552" y="4228769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96BCBE-1462-45ED-B8FF-7BCA411F1786}"/>
              </a:ext>
            </a:extLst>
          </p:cNvPr>
          <p:cNvSpPr txBox="1"/>
          <p:nvPr/>
        </p:nvSpPr>
        <p:spPr>
          <a:xfrm>
            <a:off x="6659260" y="5366674"/>
            <a:ext cx="551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Fa </a:t>
            </a:r>
            <a:r>
              <a:rPr lang="en-GB" sz="1400" dirty="0" err="1"/>
              <a:t>fa</a:t>
            </a:r>
            <a:r>
              <a:rPr lang="en-GB" sz="1400" dirty="0"/>
              <a:t> </a:t>
            </a:r>
            <a:r>
              <a:rPr lang="en-GB" sz="1400" dirty="0" err="1"/>
              <a:t>insta</a:t>
            </a:r>
            <a:endParaRPr lang="en-GB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4FC594-69E4-43AB-8535-FC7479680C96}"/>
              </a:ext>
            </a:extLst>
          </p:cNvPr>
          <p:cNvSpPr txBox="1"/>
          <p:nvPr/>
        </p:nvSpPr>
        <p:spPr>
          <a:xfrm>
            <a:off x="7530117" y="5366674"/>
            <a:ext cx="551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Fa </a:t>
            </a:r>
            <a:r>
              <a:rPr lang="en-GB" sz="1400" dirty="0" err="1"/>
              <a:t>fa</a:t>
            </a:r>
            <a:endParaRPr lang="en-GB" sz="1400" dirty="0"/>
          </a:p>
          <a:p>
            <a:r>
              <a:rPr lang="en-GB" sz="1400" dirty="0"/>
              <a:t>fb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BE44C2-9FA6-4F00-BBA3-95EE41ED0376}"/>
              </a:ext>
            </a:extLst>
          </p:cNvPr>
          <p:cNvSpPr txBox="1"/>
          <p:nvPr/>
        </p:nvSpPr>
        <p:spPr>
          <a:xfrm>
            <a:off x="8453535" y="5366674"/>
            <a:ext cx="551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Fa </a:t>
            </a:r>
            <a:r>
              <a:rPr lang="en-GB" sz="1400" dirty="0" err="1"/>
              <a:t>fa</a:t>
            </a:r>
            <a:endParaRPr lang="en-GB" sz="1400" dirty="0"/>
          </a:p>
          <a:p>
            <a:r>
              <a:rPr lang="en-GB" sz="1400" dirty="0" err="1"/>
              <a:t>lidin</a:t>
            </a:r>
            <a:endParaRPr lang="en-GB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1B8EEA-7E1C-4B8C-A8FF-467A81AF698B}"/>
              </a:ext>
            </a:extLst>
          </p:cNvPr>
          <p:cNvSpPr/>
          <p:nvPr/>
        </p:nvSpPr>
        <p:spPr>
          <a:xfrm>
            <a:off x="4667796" y="522514"/>
            <a:ext cx="6365966" cy="174364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8949D-C06B-40B9-B257-A1879CF3B862}"/>
              </a:ext>
            </a:extLst>
          </p:cNvPr>
          <p:cNvSpPr txBox="1"/>
          <p:nvPr/>
        </p:nvSpPr>
        <p:spPr>
          <a:xfrm>
            <a:off x="4972601" y="539273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header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B74399-F907-43EE-898A-D26F3B1AAF20}"/>
              </a:ext>
            </a:extLst>
          </p:cNvPr>
          <p:cNvSpPr/>
          <p:nvPr/>
        </p:nvSpPr>
        <p:spPr>
          <a:xfrm>
            <a:off x="4667796" y="5257801"/>
            <a:ext cx="6365966" cy="120876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D411D3-76AD-4DA3-B4CA-AE2C458C85F6}"/>
              </a:ext>
            </a:extLst>
          </p:cNvPr>
          <p:cNvSpPr txBox="1"/>
          <p:nvPr/>
        </p:nvSpPr>
        <p:spPr>
          <a:xfrm>
            <a:off x="4789718" y="6164838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footer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8C1FA3-F45E-40FB-8E89-222E715DF27E}"/>
              </a:ext>
            </a:extLst>
          </p:cNvPr>
          <p:cNvSpPr txBox="1"/>
          <p:nvPr/>
        </p:nvSpPr>
        <p:spPr>
          <a:xfrm>
            <a:off x="9933993" y="2425173"/>
            <a:ext cx="78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H1  left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5D00D4-4C38-4CB5-A4E3-5A641F3C28C7}"/>
              </a:ext>
            </a:extLst>
          </p:cNvPr>
          <p:cNvSpPr txBox="1"/>
          <p:nvPr/>
        </p:nvSpPr>
        <p:spPr>
          <a:xfrm>
            <a:off x="1061128" y="1776025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H1 right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82B74E-6F03-4F03-AC0C-3EDECCDB5C90}"/>
              </a:ext>
            </a:extLst>
          </p:cNvPr>
          <p:cNvSpPr txBox="1"/>
          <p:nvPr/>
        </p:nvSpPr>
        <p:spPr>
          <a:xfrm>
            <a:off x="1317832" y="2231341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article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76BF46-E1A4-41A7-B767-3AEBDEC581D8}"/>
              </a:ext>
            </a:extLst>
          </p:cNvPr>
          <p:cNvSpPr/>
          <p:nvPr/>
        </p:nvSpPr>
        <p:spPr>
          <a:xfrm>
            <a:off x="228913" y="873176"/>
            <a:ext cx="3073808" cy="92897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8F8859-14AF-40DA-9284-D2C4B1A9A38F}"/>
              </a:ext>
            </a:extLst>
          </p:cNvPr>
          <p:cNvSpPr txBox="1"/>
          <p:nvPr/>
        </p:nvSpPr>
        <p:spPr>
          <a:xfrm>
            <a:off x="1831563" y="840685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Nav_lInk</a:t>
            </a:r>
            <a:endParaRPr lang="en-GB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E692CE-7997-4171-B36E-E02C8737084E}"/>
              </a:ext>
            </a:extLst>
          </p:cNvPr>
          <p:cNvSpPr txBox="1"/>
          <p:nvPr/>
        </p:nvSpPr>
        <p:spPr>
          <a:xfrm>
            <a:off x="1869269" y="1279452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05A41-A35D-4915-81EA-2558FFC6FC6A}"/>
              </a:ext>
            </a:extLst>
          </p:cNvPr>
          <p:cNvSpPr txBox="1"/>
          <p:nvPr/>
        </p:nvSpPr>
        <p:spPr>
          <a:xfrm>
            <a:off x="8206740" y="1360113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copy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4B0D71-9E9B-47B8-B13B-01664A50B446}"/>
              </a:ext>
            </a:extLst>
          </p:cNvPr>
          <p:cNvSpPr txBox="1"/>
          <p:nvPr/>
        </p:nvSpPr>
        <p:spPr>
          <a:xfrm>
            <a:off x="4915718" y="1197125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logo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601AB4-8BAD-43A7-8DA4-2A00C0D62C90}"/>
              </a:ext>
            </a:extLst>
          </p:cNvPr>
          <p:cNvSpPr txBox="1"/>
          <p:nvPr/>
        </p:nvSpPr>
        <p:spPr>
          <a:xfrm>
            <a:off x="1046185" y="1257668"/>
            <a:ext cx="477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logo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58009C-B83C-43D6-9C8F-D08414BE2C32}"/>
              </a:ext>
            </a:extLst>
          </p:cNvPr>
          <p:cNvSpPr/>
          <p:nvPr/>
        </p:nvSpPr>
        <p:spPr>
          <a:xfrm>
            <a:off x="228913" y="1812645"/>
            <a:ext cx="3073808" cy="3360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D63E60-D7F0-41F4-9747-4D4CF1A8758B}"/>
              </a:ext>
            </a:extLst>
          </p:cNvPr>
          <p:cNvSpPr txBox="1"/>
          <p:nvPr/>
        </p:nvSpPr>
        <p:spPr>
          <a:xfrm>
            <a:off x="298757" y="1189636"/>
            <a:ext cx="6899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header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0FDB69-22C3-4D20-B01B-3A7E52CACF16}"/>
              </a:ext>
            </a:extLst>
          </p:cNvPr>
          <p:cNvSpPr txBox="1"/>
          <p:nvPr/>
        </p:nvSpPr>
        <p:spPr>
          <a:xfrm>
            <a:off x="289832" y="2960452"/>
            <a:ext cx="62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main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12C64D-4315-45B1-83C7-63D49A9FC0CF}"/>
              </a:ext>
            </a:extLst>
          </p:cNvPr>
          <p:cNvSpPr/>
          <p:nvPr/>
        </p:nvSpPr>
        <p:spPr>
          <a:xfrm>
            <a:off x="228913" y="5164183"/>
            <a:ext cx="3073808" cy="53899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0EB2F8-64ED-464F-B37B-34638FF2CA87}"/>
              </a:ext>
            </a:extLst>
          </p:cNvPr>
          <p:cNvSpPr txBox="1"/>
          <p:nvPr/>
        </p:nvSpPr>
        <p:spPr>
          <a:xfrm>
            <a:off x="298757" y="5325165"/>
            <a:ext cx="6899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footer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586F45-10FC-4F27-8FE7-6A1405EFE421}"/>
              </a:ext>
            </a:extLst>
          </p:cNvPr>
          <p:cNvSpPr txBox="1"/>
          <p:nvPr/>
        </p:nvSpPr>
        <p:spPr>
          <a:xfrm>
            <a:off x="7477865" y="5824071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Copyright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FF38DF-C0FF-449B-9D95-DE8118B06F6E}"/>
              </a:ext>
            </a:extLst>
          </p:cNvPr>
          <p:cNvSpPr txBox="1"/>
          <p:nvPr/>
        </p:nvSpPr>
        <p:spPr>
          <a:xfrm>
            <a:off x="1409117" y="5703174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Copyright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4318A5-AE1E-4BB3-9CCC-4EC535EF08DF}"/>
              </a:ext>
            </a:extLst>
          </p:cNvPr>
          <p:cNvSpPr txBox="1"/>
          <p:nvPr/>
        </p:nvSpPr>
        <p:spPr>
          <a:xfrm>
            <a:off x="1513170" y="3117438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EAD46D-2723-4F26-BDA0-78E243F92878}"/>
              </a:ext>
            </a:extLst>
          </p:cNvPr>
          <p:cNvSpPr txBox="1"/>
          <p:nvPr/>
        </p:nvSpPr>
        <p:spPr>
          <a:xfrm>
            <a:off x="1129802" y="3895500"/>
            <a:ext cx="52482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  img2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B4D32F-2788-487E-8B96-44C59B4B4880}"/>
              </a:ext>
            </a:extLst>
          </p:cNvPr>
          <p:cNvSpPr txBox="1"/>
          <p:nvPr/>
        </p:nvSpPr>
        <p:spPr>
          <a:xfrm>
            <a:off x="1922472" y="3895500"/>
            <a:ext cx="52482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  img3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47F157-9091-4875-8635-493F1459333D}"/>
              </a:ext>
            </a:extLst>
          </p:cNvPr>
          <p:cNvSpPr txBox="1"/>
          <p:nvPr/>
        </p:nvSpPr>
        <p:spPr>
          <a:xfrm>
            <a:off x="1129802" y="4501709"/>
            <a:ext cx="52482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  img4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5DA91D-9659-4994-81E8-24E0D3927651}"/>
              </a:ext>
            </a:extLst>
          </p:cNvPr>
          <p:cNvSpPr txBox="1"/>
          <p:nvPr/>
        </p:nvSpPr>
        <p:spPr>
          <a:xfrm>
            <a:off x="1922472" y="4501709"/>
            <a:ext cx="52482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  img5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0701A7-A859-47C2-9C57-AD7788EE16F0}"/>
              </a:ext>
            </a:extLst>
          </p:cNvPr>
          <p:cNvSpPr txBox="1"/>
          <p:nvPr/>
        </p:nvSpPr>
        <p:spPr>
          <a:xfrm>
            <a:off x="1078969" y="5236913"/>
            <a:ext cx="551439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Icons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4003E0-69D1-4D91-95F6-C9F059F324C4}"/>
              </a:ext>
            </a:extLst>
          </p:cNvPr>
          <p:cNvSpPr txBox="1"/>
          <p:nvPr/>
        </p:nvSpPr>
        <p:spPr>
          <a:xfrm>
            <a:off x="7267578" y="1896247"/>
            <a:ext cx="1712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Hover areas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4F1409-656D-439A-B431-CED389BC79AA}"/>
              </a:ext>
            </a:extLst>
          </p:cNvPr>
          <p:cNvSpPr/>
          <p:nvPr/>
        </p:nvSpPr>
        <p:spPr>
          <a:xfrm>
            <a:off x="4949236" y="1855530"/>
            <a:ext cx="5771017" cy="39322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08DA2447-EB39-445D-9E0D-24DC776C73D0}"/>
              </a:ext>
            </a:extLst>
          </p:cNvPr>
          <p:cNvGrpSpPr/>
          <p:nvPr/>
        </p:nvGrpSpPr>
        <p:grpSpPr>
          <a:xfrm>
            <a:off x="4667796" y="216762"/>
            <a:ext cx="6348555" cy="6393557"/>
            <a:chOff x="4302034" y="216762"/>
            <a:chExt cx="6348555" cy="6393557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B3EEA844-5A29-4086-96E1-39FFAF0D308F}"/>
                </a:ext>
              </a:extLst>
            </p:cNvPr>
            <p:cNvGrpSpPr/>
            <p:nvPr/>
          </p:nvGrpSpPr>
          <p:grpSpPr>
            <a:xfrm>
              <a:off x="4302034" y="216762"/>
              <a:ext cx="247922" cy="6393557"/>
              <a:chOff x="4302034" y="216762"/>
              <a:chExt cx="247922" cy="6393557"/>
            </a:xfrm>
          </p:grpSpPr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2AF291E5-D2CA-4403-8DC3-098A520B28AA}"/>
                  </a:ext>
                </a:extLst>
              </p:cNvPr>
              <p:cNvCxnSpPr/>
              <p:nvPr/>
            </p:nvCxnSpPr>
            <p:spPr>
              <a:xfrm>
                <a:off x="4302034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BD4918C-82DF-41B2-88F4-9E0263CF2BCA}"/>
                  </a:ext>
                </a:extLst>
              </p:cNvPr>
              <p:cNvCxnSpPr/>
              <p:nvPr/>
            </p:nvCxnSpPr>
            <p:spPr>
              <a:xfrm>
                <a:off x="4549956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FAB5387A-E9C9-4C99-A0EF-4A32B3899255}"/>
                </a:ext>
              </a:extLst>
            </p:cNvPr>
            <p:cNvGrpSpPr/>
            <p:nvPr/>
          </p:nvGrpSpPr>
          <p:grpSpPr>
            <a:xfrm>
              <a:off x="5965371" y="216762"/>
              <a:ext cx="113211" cy="6393557"/>
              <a:chOff x="5965371" y="216762"/>
              <a:chExt cx="113211" cy="639355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84293F3-4C67-47BC-ABCC-C59ED4F1C73C}"/>
                  </a:ext>
                </a:extLst>
              </p:cNvPr>
              <p:cNvCxnSpPr/>
              <p:nvPr/>
            </p:nvCxnSpPr>
            <p:spPr>
              <a:xfrm>
                <a:off x="5965371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D9EF2FB-1514-4107-BB60-CDC2DD6D053F}"/>
                  </a:ext>
                </a:extLst>
              </p:cNvPr>
              <p:cNvCxnSpPr/>
              <p:nvPr/>
            </p:nvCxnSpPr>
            <p:spPr>
              <a:xfrm>
                <a:off x="6078582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9F992DC-1912-48B7-9288-A44FECDE5AD4}"/>
                </a:ext>
              </a:extLst>
            </p:cNvPr>
            <p:cNvGrpSpPr/>
            <p:nvPr/>
          </p:nvGrpSpPr>
          <p:grpSpPr>
            <a:xfrm>
              <a:off x="7428409" y="216762"/>
              <a:ext cx="113211" cy="6393557"/>
              <a:chOff x="5965371" y="216762"/>
              <a:chExt cx="113211" cy="6393557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CA3C4CA-FEA3-45B1-93D6-1304F04CA99C}"/>
                  </a:ext>
                </a:extLst>
              </p:cNvPr>
              <p:cNvCxnSpPr/>
              <p:nvPr/>
            </p:nvCxnSpPr>
            <p:spPr>
              <a:xfrm>
                <a:off x="5965371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5693216-9DB5-4613-BD80-4B02B68E74B9}"/>
                  </a:ext>
                </a:extLst>
              </p:cNvPr>
              <p:cNvCxnSpPr/>
              <p:nvPr/>
            </p:nvCxnSpPr>
            <p:spPr>
              <a:xfrm>
                <a:off x="6078582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DF24769-F37B-4422-BC36-46F1D864B657}"/>
                </a:ext>
              </a:extLst>
            </p:cNvPr>
            <p:cNvGrpSpPr/>
            <p:nvPr/>
          </p:nvGrpSpPr>
          <p:grpSpPr>
            <a:xfrm>
              <a:off x="8864545" y="216762"/>
              <a:ext cx="130629" cy="6393557"/>
              <a:chOff x="5965371" y="216762"/>
              <a:chExt cx="130629" cy="6393557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CC32D0E-A8F8-4E83-A03D-E717F7F82825}"/>
                  </a:ext>
                </a:extLst>
              </p:cNvPr>
              <p:cNvCxnSpPr/>
              <p:nvPr/>
            </p:nvCxnSpPr>
            <p:spPr>
              <a:xfrm>
                <a:off x="5965371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CE23905-815A-4259-A1E1-64DAE29FF151}"/>
                  </a:ext>
                </a:extLst>
              </p:cNvPr>
              <p:cNvCxnSpPr/>
              <p:nvPr/>
            </p:nvCxnSpPr>
            <p:spPr>
              <a:xfrm>
                <a:off x="6096000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6159256-8DDC-4BBB-A4F5-28C0D5B2E7D2}"/>
                </a:ext>
              </a:extLst>
            </p:cNvPr>
            <p:cNvGrpSpPr/>
            <p:nvPr/>
          </p:nvGrpSpPr>
          <p:grpSpPr>
            <a:xfrm>
              <a:off x="10363198" y="216762"/>
              <a:ext cx="287391" cy="6393557"/>
              <a:chOff x="5965371" y="216762"/>
              <a:chExt cx="287391" cy="6393557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922E961-4A51-4406-8342-A6CEA69D6317}"/>
                  </a:ext>
                </a:extLst>
              </p:cNvPr>
              <p:cNvCxnSpPr/>
              <p:nvPr/>
            </p:nvCxnSpPr>
            <p:spPr>
              <a:xfrm>
                <a:off x="5965371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7EA0F6-FD64-42B3-B4D7-1C5CD041D7EE}"/>
                  </a:ext>
                </a:extLst>
              </p:cNvPr>
              <p:cNvCxnSpPr/>
              <p:nvPr/>
            </p:nvCxnSpPr>
            <p:spPr>
              <a:xfrm>
                <a:off x="6252762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2444217-DF37-4990-B1CD-5F0163AFD1B3}"/>
                </a:ext>
              </a:extLst>
            </p:cNvPr>
            <p:cNvGrpSpPr/>
            <p:nvPr/>
          </p:nvGrpSpPr>
          <p:grpSpPr>
            <a:xfrm>
              <a:off x="5182886" y="216762"/>
              <a:ext cx="113211" cy="6393557"/>
              <a:chOff x="5965371" y="216762"/>
              <a:chExt cx="113211" cy="6393557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838E2E8-4966-458D-A0B0-0566B39875C9}"/>
                  </a:ext>
                </a:extLst>
              </p:cNvPr>
              <p:cNvCxnSpPr/>
              <p:nvPr/>
            </p:nvCxnSpPr>
            <p:spPr>
              <a:xfrm>
                <a:off x="5965371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0A1937C-203B-49DB-874D-125C19948A4F}"/>
                  </a:ext>
                </a:extLst>
              </p:cNvPr>
              <p:cNvCxnSpPr/>
              <p:nvPr/>
            </p:nvCxnSpPr>
            <p:spPr>
              <a:xfrm>
                <a:off x="6078582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A95BF86-738B-4677-979E-6A74EDD513E1}"/>
                </a:ext>
              </a:extLst>
            </p:cNvPr>
            <p:cNvGrpSpPr/>
            <p:nvPr/>
          </p:nvGrpSpPr>
          <p:grpSpPr>
            <a:xfrm>
              <a:off x="6682739" y="216762"/>
              <a:ext cx="113211" cy="6393557"/>
              <a:chOff x="5965371" y="216762"/>
              <a:chExt cx="113211" cy="6393557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D90670C-8BEE-45EC-9238-338FF0A4714B}"/>
                  </a:ext>
                </a:extLst>
              </p:cNvPr>
              <p:cNvCxnSpPr/>
              <p:nvPr/>
            </p:nvCxnSpPr>
            <p:spPr>
              <a:xfrm>
                <a:off x="5965371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FB6F007-4520-492F-97D3-4C75210023BA}"/>
                  </a:ext>
                </a:extLst>
              </p:cNvPr>
              <p:cNvCxnSpPr/>
              <p:nvPr/>
            </p:nvCxnSpPr>
            <p:spPr>
              <a:xfrm>
                <a:off x="6078582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1C5978B-1FEC-4AF5-86E9-D6BC4E3C9275}"/>
                </a:ext>
              </a:extLst>
            </p:cNvPr>
            <p:cNvGrpSpPr/>
            <p:nvPr/>
          </p:nvGrpSpPr>
          <p:grpSpPr>
            <a:xfrm>
              <a:off x="8146477" y="216762"/>
              <a:ext cx="113211" cy="6393557"/>
              <a:chOff x="5965371" y="216762"/>
              <a:chExt cx="113211" cy="6393557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C85370F-1C02-4915-A1FA-F2AD6885DDFF}"/>
                  </a:ext>
                </a:extLst>
              </p:cNvPr>
              <p:cNvCxnSpPr/>
              <p:nvPr/>
            </p:nvCxnSpPr>
            <p:spPr>
              <a:xfrm>
                <a:off x="5965371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7A52532-CE8F-41C8-9F5D-5E61F9A3BE84}"/>
                  </a:ext>
                </a:extLst>
              </p:cNvPr>
              <p:cNvCxnSpPr/>
              <p:nvPr/>
            </p:nvCxnSpPr>
            <p:spPr>
              <a:xfrm>
                <a:off x="6078582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55C803B-F6B8-4E4B-BBBE-56EF7D378231}"/>
                </a:ext>
              </a:extLst>
            </p:cNvPr>
            <p:cNvGrpSpPr/>
            <p:nvPr/>
          </p:nvGrpSpPr>
          <p:grpSpPr>
            <a:xfrm>
              <a:off x="9631990" y="216762"/>
              <a:ext cx="113211" cy="6393557"/>
              <a:chOff x="5965371" y="216762"/>
              <a:chExt cx="113211" cy="6393557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D645147-A2BC-4B12-8845-C15E3408A1CD}"/>
                  </a:ext>
                </a:extLst>
              </p:cNvPr>
              <p:cNvCxnSpPr/>
              <p:nvPr/>
            </p:nvCxnSpPr>
            <p:spPr>
              <a:xfrm>
                <a:off x="5965371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F82DF-31BA-4507-877D-A6816C7AC30A}"/>
                  </a:ext>
                </a:extLst>
              </p:cNvPr>
              <p:cNvCxnSpPr/>
              <p:nvPr/>
            </p:nvCxnSpPr>
            <p:spPr>
              <a:xfrm>
                <a:off x="6078582" y="216762"/>
                <a:ext cx="0" cy="6393557"/>
              </a:xfrm>
              <a:prstGeom prst="line">
                <a:avLst/>
              </a:prstGeom>
              <a:ln w="15875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F239C4A9-2638-4219-B7F8-A2E5CB30C0A8}"/>
              </a:ext>
            </a:extLst>
          </p:cNvPr>
          <p:cNvSpPr/>
          <p:nvPr/>
        </p:nvSpPr>
        <p:spPr>
          <a:xfrm>
            <a:off x="233263" y="5708467"/>
            <a:ext cx="3073808" cy="30248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15E5A76-55FC-462A-B173-A2FB01705939}"/>
              </a:ext>
            </a:extLst>
          </p:cNvPr>
          <p:cNvSpPr/>
          <p:nvPr/>
        </p:nvSpPr>
        <p:spPr>
          <a:xfrm>
            <a:off x="4657142" y="5819577"/>
            <a:ext cx="6376619" cy="30248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DED9A60-11B3-4743-B416-3520F4FD244C}"/>
              </a:ext>
            </a:extLst>
          </p:cNvPr>
          <p:cNvSpPr/>
          <p:nvPr/>
        </p:nvSpPr>
        <p:spPr>
          <a:xfrm>
            <a:off x="228913" y="849577"/>
            <a:ext cx="3073808" cy="33342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023E05-C717-481C-9DAA-1475E92768D7}"/>
              </a:ext>
            </a:extLst>
          </p:cNvPr>
          <p:cNvSpPr txBox="1"/>
          <p:nvPr/>
        </p:nvSpPr>
        <p:spPr>
          <a:xfrm>
            <a:off x="2912409" y="870061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FF4D07-11B0-425F-ABC9-DDA2DD2F4D6C}"/>
              </a:ext>
            </a:extLst>
          </p:cNvPr>
          <p:cNvSpPr txBox="1"/>
          <p:nvPr/>
        </p:nvSpPr>
        <p:spPr>
          <a:xfrm>
            <a:off x="2912409" y="2299042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150DC7-7F9F-47D3-8164-5F523E4544DA}"/>
              </a:ext>
            </a:extLst>
          </p:cNvPr>
          <p:cNvSpPr txBox="1"/>
          <p:nvPr/>
        </p:nvSpPr>
        <p:spPr>
          <a:xfrm>
            <a:off x="2912409" y="3151763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DB9D2E-7CDE-43CA-A51A-28CEC6D6E55E}"/>
              </a:ext>
            </a:extLst>
          </p:cNvPr>
          <p:cNvSpPr txBox="1"/>
          <p:nvPr/>
        </p:nvSpPr>
        <p:spPr>
          <a:xfrm>
            <a:off x="2912409" y="4237015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6C3A62-B95E-4517-8754-746E390CAA92}"/>
              </a:ext>
            </a:extLst>
          </p:cNvPr>
          <p:cNvSpPr txBox="1"/>
          <p:nvPr/>
        </p:nvSpPr>
        <p:spPr>
          <a:xfrm>
            <a:off x="2912409" y="5212785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AFC0A2-2E79-441F-81A2-CCF893A3D25E}"/>
              </a:ext>
            </a:extLst>
          </p:cNvPr>
          <p:cNvSpPr txBox="1"/>
          <p:nvPr/>
        </p:nvSpPr>
        <p:spPr>
          <a:xfrm>
            <a:off x="2912409" y="5754619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F47A506-FDFC-4A52-9290-5AC56D91BEB4}"/>
              </a:ext>
            </a:extLst>
          </p:cNvPr>
          <p:cNvSpPr txBox="1"/>
          <p:nvPr/>
        </p:nvSpPr>
        <p:spPr>
          <a:xfrm>
            <a:off x="2682244" y="255660"/>
            <a:ext cx="620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Rows</a:t>
            </a:r>
          </a:p>
          <a:p>
            <a:pPr algn="r"/>
            <a:r>
              <a:rPr lang="en-GB" sz="1400" dirty="0"/>
              <a:t>Gaps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5F6604-AFB8-4792-B72F-4D981D7597A1}"/>
              </a:ext>
            </a:extLst>
          </p:cNvPr>
          <p:cNvSpPr txBox="1"/>
          <p:nvPr/>
        </p:nvSpPr>
        <p:spPr>
          <a:xfrm>
            <a:off x="2912409" y="1301141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92FBD8B5-A411-421A-BF9C-5F07E8CB358D}"/>
              </a:ext>
            </a:extLst>
          </p:cNvPr>
          <p:cNvGrpSpPr/>
          <p:nvPr/>
        </p:nvGrpSpPr>
        <p:grpSpPr>
          <a:xfrm>
            <a:off x="3800808" y="713590"/>
            <a:ext cx="620474" cy="5339955"/>
            <a:chOff x="3800808" y="713590"/>
            <a:chExt cx="620474" cy="5339955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B632303-B53C-4813-A54B-A760F7872FEB}"/>
                </a:ext>
              </a:extLst>
            </p:cNvPr>
            <p:cNvSpPr txBox="1"/>
            <p:nvPr/>
          </p:nvSpPr>
          <p:spPr>
            <a:xfrm>
              <a:off x="3800808" y="713590"/>
              <a:ext cx="620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/>
                <a:t>rows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8C676F5-48B9-4C5C-96F7-A3BF37D3E745}"/>
                </a:ext>
              </a:extLst>
            </p:cNvPr>
            <p:cNvSpPr txBox="1"/>
            <p:nvPr/>
          </p:nvSpPr>
          <p:spPr>
            <a:xfrm>
              <a:off x="3977437" y="1023949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D7A1724-EDBC-4DC1-BBE5-DA041050B03F}"/>
                </a:ext>
              </a:extLst>
            </p:cNvPr>
            <p:cNvSpPr txBox="1"/>
            <p:nvPr/>
          </p:nvSpPr>
          <p:spPr>
            <a:xfrm>
              <a:off x="3977437" y="2811305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AB89EFF-E6B1-43F1-A2B1-43073E2F9A23}"/>
                </a:ext>
              </a:extLst>
            </p:cNvPr>
            <p:cNvSpPr txBox="1"/>
            <p:nvPr/>
          </p:nvSpPr>
          <p:spPr>
            <a:xfrm>
              <a:off x="3977437" y="3203786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1A9E1D7-855A-4157-B245-3BCAE5D5CBA5}"/>
                </a:ext>
              </a:extLst>
            </p:cNvPr>
            <p:cNvSpPr txBox="1"/>
            <p:nvPr/>
          </p:nvSpPr>
          <p:spPr>
            <a:xfrm>
              <a:off x="3977437" y="4237015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3029F76-E0D1-4031-AE12-BB91CE6A6AA6}"/>
                </a:ext>
              </a:extLst>
            </p:cNvPr>
            <p:cNvSpPr txBox="1"/>
            <p:nvPr/>
          </p:nvSpPr>
          <p:spPr>
            <a:xfrm>
              <a:off x="3977437" y="1855530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DD4B89A-1101-404B-B848-2E8CDA7B43B0}"/>
                </a:ext>
              </a:extLst>
            </p:cNvPr>
            <p:cNvSpPr txBox="1"/>
            <p:nvPr/>
          </p:nvSpPr>
          <p:spPr>
            <a:xfrm>
              <a:off x="3977437" y="5335754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B448D2F-9909-44A4-8682-75BF2E58356A}"/>
                </a:ext>
              </a:extLst>
            </p:cNvPr>
            <p:cNvSpPr txBox="1"/>
            <p:nvPr/>
          </p:nvSpPr>
          <p:spPr>
            <a:xfrm>
              <a:off x="3977437" y="5745768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4B00838-F0A1-41DD-B717-6FCF22A2693B}"/>
                </a:ext>
              </a:extLst>
            </p:cNvPr>
            <p:cNvSpPr txBox="1"/>
            <p:nvPr/>
          </p:nvSpPr>
          <p:spPr>
            <a:xfrm>
              <a:off x="3977437" y="1549778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92D050"/>
                  </a:solidFill>
                </a:rPr>
                <a:t>g1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1917582-E28D-4F5D-823E-B559A0FA29B7}"/>
                </a:ext>
              </a:extLst>
            </p:cNvPr>
            <p:cNvSpPr txBox="1"/>
            <p:nvPr/>
          </p:nvSpPr>
          <p:spPr>
            <a:xfrm>
              <a:off x="3977437" y="2167525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92D050"/>
                  </a:solidFill>
                </a:rPr>
                <a:t>g2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96E83AF-8190-4865-B84E-1408E547C7EA}"/>
                </a:ext>
              </a:extLst>
            </p:cNvPr>
            <p:cNvSpPr txBox="1"/>
            <p:nvPr/>
          </p:nvSpPr>
          <p:spPr>
            <a:xfrm>
              <a:off x="3977437" y="3878119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92D050"/>
                  </a:solidFill>
                </a:rPr>
                <a:t>g2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A9B7486-165A-4507-AE73-AAFCB0DEE698}"/>
                </a:ext>
              </a:extLst>
            </p:cNvPr>
            <p:cNvSpPr txBox="1"/>
            <p:nvPr/>
          </p:nvSpPr>
          <p:spPr>
            <a:xfrm>
              <a:off x="3977437" y="4928171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92D050"/>
                  </a:solidFill>
                </a:rPr>
                <a:t>g2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6F7D5230-7CB1-496D-89CC-0290B29DB21C}"/>
              </a:ext>
            </a:extLst>
          </p:cNvPr>
          <p:cNvGrpSpPr/>
          <p:nvPr/>
        </p:nvGrpSpPr>
        <p:grpSpPr>
          <a:xfrm>
            <a:off x="3754941" y="182399"/>
            <a:ext cx="7324878" cy="345550"/>
            <a:chOff x="3754941" y="182399"/>
            <a:chExt cx="7324878" cy="345550"/>
          </a:xfrm>
        </p:grpSpPr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66BD8EE0-2281-4A86-AA73-4C72F32EB4F0}"/>
                </a:ext>
              </a:extLst>
            </p:cNvPr>
            <p:cNvGrpSpPr/>
            <p:nvPr/>
          </p:nvGrpSpPr>
          <p:grpSpPr>
            <a:xfrm>
              <a:off x="4594801" y="182399"/>
              <a:ext cx="6485018" cy="307777"/>
              <a:chOff x="4594801" y="182399"/>
              <a:chExt cx="6485018" cy="30777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1203DAC-6536-47ED-BCF3-91D1A7C54090}"/>
                  </a:ext>
                </a:extLst>
              </p:cNvPr>
              <p:cNvSpPr txBox="1"/>
              <p:nvPr/>
            </p:nvSpPr>
            <p:spPr>
              <a:xfrm>
                <a:off x="4594801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CB62066-57B6-4011-BDE7-9BFDE46D5AF6}"/>
                  </a:ext>
                </a:extLst>
              </p:cNvPr>
              <p:cNvSpPr txBox="1"/>
              <p:nvPr/>
            </p:nvSpPr>
            <p:spPr>
              <a:xfrm>
                <a:off x="5404685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F9CF62C-7CA4-4AA5-9187-5D7324D26F82}"/>
                  </a:ext>
                </a:extLst>
              </p:cNvPr>
              <p:cNvSpPr txBox="1"/>
              <p:nvPr/>
            </p:nvSpPr>
            <p:spPr>
              <a:xfrm>
                <a:off x="6188432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73CD622-C5C4-4D17-A872-1CA6DD86F8E5}"/>
                  </a:ext>
                </a:extLst>
              </p:cNvPr>
              <p:cNvSpPr txBox="1"/>
              <p:nvPr/>
            </p:nvSpPr>
            <p:spPr>
              <a:xfrm>
                <a:off x="6916636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9DDFF83-BA0E-4412-AF1A-769F87F6DB74}"/>
                  </a:ext>
                </a:extLst>
              </p:cNvPr>
              <p:cNvSpPr txBox="1"/>
              <p:nvPr/>
            </p:nvSpPr>
            <p:spPr>
              <a:xfrm>
                <a:off x="7656848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CABEA67-CC35-482B-A22E-40F9138C1D21}"/>
                  </a:ext>
                </a:extLst>
              </p:cNvPr>
              <p:cNvSpPr txBox="1"/>
              <p:nvPr/>
            </p:nvSpPr>
            <p:spPr>
              <a:xfrm>
                <a:off x="8370924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6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82D6B14-6786-49BD-AC50-3CD2E5108759}"/>
                  </a:ext>
                </a:extLst>
              </p:cNvPr>
              <p:cNvSpPr txBox="1"/>
              <p:nvPr/>
            </p:nvSpPr>
            <p:spPr>
              <a:xfrm>
                <a:off x="9085000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7FE9243-D958-4B6B-B9F7-22853B7F0D6D}"/>
                  </a:ext>
                </a:extLst>
              </p:cNvPr>
              <p:cNvSpPr txBox="1"/>
              <p:nvPr/>
            </p:nvSpPr>
            <p:spPr>
              <a:xfrm>
                <a:off x="9851339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8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3F33414-6568-4DB9-83D4-960161293467}"/>
                  </a:ext>
                </a:extLst>
              </p:cNvPr>
              <p:cNvSpPr txBox="1"/>
              <p:nvPr/>
            </p:nvSpPr>
            <p:spPr>
              <a:xfrm>
                <a:off x="10678624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9</a:t>
                </a: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A381384-018C-4EAE-B7EB-982E5FA1A696}"/>
                </a:ext>
              </a:extLst>
            </p:cNvPr>
            <p:cNvSpPr txBox="1"/>
            <p:nvPr/>
          </p:nvSpPr>
          <p:spPr>
            <a:xfrm>
              <a:off x="3754941" y="220172"/>
              <a:ext cx="805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/>
                <a:t>columns</a:t>
              </a: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E623699-3225-4E23-98EB-62AA4AA3DDC9}"/>
              </a:ext>
            </a:extLst>
          </p:cNvPr>
          <p:cNvSpPr/>
          <p:nvPr/>
        </p:nvSpPr>
        <p:spPr>
          <a:xfrm>
            <a:off x="7907382" y="2480123"/>
            <a:ext cx="2821577" cy="160394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A7D0601-7403-4DE7-A513-D1E9CD750622}"/>
              </a:ext>
            </a:extLst>
          </p:cNvPr>
          <p:cNvSpPr txBox="1"/>
          <p:nvPr/>
        </p:nvSpPr>
        <p:spPr>
          <a:xfrm>
            <a:off x="2899346" y="2547241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92D050"/>
                </a:solidFill>
              </a:rPr>
              <a:t>g1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36DBD5-1AA3-419A-8494-C48D66EA2A77}"/>
              </a:ext>
            </a:extLst>
          </p:cNvPr>
          <p:cNvSpPr txBox="1"/>
          <p:nvPr/>
        </p:nvSpPr>
        <p:spPr>
          <a:xfrm>
            <a:off x="2886283" y="3579214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92D050"/>
                </a:solidFill>
              </a:rPr>
              <a:t>g1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1652AAA-13BE-40CF-9414-73D4ECFF198F}"/>
              </a:ext>
            </a:extLst>
          </p:cNvPr>
          <p:cNvSpPr txBox="1"/>
          <p:nvPr/>
        </p:nvSpPr>
        <p:spPr>
          <a:xfrm>
            <a:off x="2873220" y="4872451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92D050"/>
                </a:solidFill>
              </a:rPr>
              <a:t>g2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3980DC2-6BB9-41A1-A4DC-08E84FAB6976}"/>
              </a:ext>
            </a:extLst>
          </p:cNvPr>
          <p:cNvSpPr txBox="1"/>
          <p:nvPr/>
        </p:nvSpPr>
        <p:spPr>
          <a:xfrm>
            <a:off x="2873220" y="1518359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92D050"/>
                </a:solidFill>
              </a:rPr>
              <a:t>g2</a:t>
            </a:r>
          </a:p>
        </p:txBody>
      </p:sp>
    </p:spTree>
    <p:extLst>
      <p:ext uri="{BB962C8B-B14F-4D97-AF65-F5344CB8AC3E}">
        <p14:creationId xmlns:p14="http://schemas.microsoft.com/office/powerpoint/2010/main" val="414070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6.googleusercontent.com/gsdPx97bV3vVcW3vhJmsuYJVvLH62i0AbLKiKGLgWejGd6WO3UM6USOni7VkDfI-n-0_zVeQl1GnFpk0_sDSX8jWUgsUGBRxD8XW7ZET0540N12MHx9Dq7aP8sMEqPcVF1An-x7H">
            <a:extLst>
              <a:ext uri="{FF2B5EF4-FFF2-40B4-BE49-F238E27FC236}">
                <a16:creationId xmlns:a16="http://schemas.microsoft.com/office/drawing/2014/main" id="{93EEF51C-558E-4AB1-93BF-E335C664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665" y="828674"/>
            <a:ext cx="6743539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D0ECBB0E-31D3-4610-B418-B0CF81349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64" r="13598"/>
          <a:stretch/>
        </p:blipFill>
        <p:spPr>
          <a:xfrm rot="5400000">
            <a:off x="6345795" y="880603"/>
            <a:ext cx="2968937" cy="5762756"/>
          </a:xfrm>
          <a:prstGeom prst="rect">
            <a:avLst/>
          </a:prstGeom>
        </p:spPr>
      </p:pic>
      <p:pic>
        <p:nvPicPr>
          <p:cNvPr id="1062" name="Picture 1061">
            <a:extLst>
              <a:ext uri="{FF2B5EF4-FFF2-40B4-BE49-F238E27FC236}">
                <a16:creationId xmlns:a16="http://schemas.microsoft.com/office/drawing/2014/main" id="{58D9DF93-7205-4953-BDBF-C10F4657F7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8" t="1" r="5779" b="24246"/>
          <a:stretch/>
        </p:blipFill>
        <p:spPr>
          <a:xfrm rot="10800000">
            <a:off x="5114100" y="2477828"/>
            <a:ext cx="1978886" cy="1499306"/>
          </a:xfrm>
          <a:prstGeom prst="rect">
            <a:avLst/>
          </a:prstGeom>
        </p:spPr>
      </p:pic>
      <p:pic>
        <p:nvPicPr>
          <p:cNvPr id="1045" name="Picture 1044">
            <a:extLst>
              <a:ext uri="{FF2B5EF4-FFF2-40B4-BE49-F238E27FC236}">
                <a16:creationId xmlns:a16="http://schemas.microsoft.com/office/drawing/2014/main" id="{A350D528-8C79-4A26-8333-D2C6170A4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71" y="4158784"/>
            <a:ext cx="1301554" cy="866850"/>
          </a:xfrm>
          <a:prstGeom prst="rect">
            <a:avLst/>
          </a:prstGeom>
        </p:spPr>
      </p:pic>
      <p:pic>
        <p:nvPicPr>
          <p:cNvPr id="1047" name="Picture 1046">
            <a:extLst>
              <a:ext uri="{FF2B5EF4-FFF2-40B4-BE49-F238E27FC236}">
                <a16:creationId xmlns:a16="http://schemas.microsoft.com/office/drawing/2014/main" id="{D9C5236D-A309-49D6-93F8-FE9D37384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601" y="4185896"/>
            <a:ext cx="1294905" cy="863602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0FC9E7BE-C236-4AED-8E70-5BAA28586F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47" y="4146383"/>
            <a:ext cx="1414953" cy="941587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E55D5935-5943-4FBF-8EFA-A4ADB119D3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47" y="4158784"/>
            <a:ext cx="1383024" cy="922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E35576-2D9B-4260-B4DC-93D6CDE26383}"/>
              </a:ext>
            </a:extLst>
          </p:cNvPr>
          <p:cNvSpPr txBox="1"/>
          <p:nvPr/>
        </p:nvSpPr>
        <p:spPr>
          <a:xfrm>
            <a:off x="8206740" y="999487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nav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9501D-BB6A-4C36-B796-5D0655D454C5}"/>
              </a:ext>
            </a:extLst>
          </p:cNvPr>
          <p:cNvSpPr txBox="1"/>
          <p:nvPr/>
        </p:nvSpPr>
        <p:spPr>
          <a:xfrm>
            <a:off x="5834746" y="1877996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Nav_lInk</a:t>
            </a:r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81ABF6-1F2C-4BE6-B6CB-923F6B8A86DC}"/>
              </a:ext>
            </a:extLst>
          </p:cNvPr>
          <p:cNvSpPr txBox="1"/>
          <p:nvPr/>
        </p:nvSpPr>
        <p:spPr>
          <a:xfrm>
            <a:off x="5050975" y="2204024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30688F-C46C-43B5-94BC-F574318D28E1}"/>
              </a:ext>
            </a:extLst>
          </p:cNvPr>
          <p:cNvSpPr txBox="1"/>
          <p:nvPr/>
        </p:nvSpPr>
        <p:spPr>
          <a:xfrm>
            <a:off x="7866872" y="2228358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article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58FE3-FEE2-4D15-A70E-676F741F877B}"/>
              </a:ext>
            </a:extLst>
          </p:cNvPr>
          <p:cNvSpPr/>
          <p:nvPr/>
        </p:nvSpPr>
        <p:spPr>
          <a:xfrm>
            <a:off x="4949236" y="2266163"/>
            <a:ext cx="5771018" cy="299163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48809-8B57-4E70-9DAD-1A20F5358BC0}"/>
              </a:ext>
            </a:extLst>
          </p:cNvPr>
          <p:cNvSpPr txBox="1"/>
          <p:nvPr/>
        </p:nvSpPr>
        <p:spPr>
          <a:xfrm>
            <a:off x="5050975" y="2568473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3064E-36EB-4395-9320-51FEBF260AC8}"/>
              </a:ext>
            </a:extLst>
          </p:cNvPr>
          <p:cNvSpPr txBox="1"/>
          <p:nvPr/>
        </p:nvSpPr>
        <p:spPr>
          <a:xfrm>
            <a:off x="5050975" y="4228769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33DB94-E206-454D-85E6-587C390CC91B}"/>
              </a:ext>
            </a:extLst>
          </p:cNvPr>
          <p:cNvSpPr txBox="1"/>
          <p:nvPr/>
        </p:nvSpPr>
        <p:spPr>
          <a:xfrm>
            <a:off x="6485089" y="4228769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ED2D1-1045-43CB-83B2-2F93B717B640}"/>
              </a:ext>
            </a:extLst>
          </p:cNvPr>
          <p:cNvSpPr txBox="1"/>
          <p:nvPr/>
        </p:nvSpPr>
        <p:spPr>
          <a:xfrm>
            <a:off x="7959946" y="4228769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09EB5-6939-48D9-9693-45C17AE8EECB}"/>
              </a:ext>
            </a:extLst>
          </p:cNvPr>
          <p:cNvSpPr txBox="1"/>
          <p:nvPr/>
        </p:nvSpPr>
        <p:spPr>
          <a:xfrm>
            <a:off x="9396552" y="4228769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96BCBE-1462-45ED-B8FF-7BCA411F1786}"/>
              </a:ext>
            </a:extLst>
          </p:cNvPr>
          <p:cNvSpPr txBox="1"/>
          <p:nvPr/>
        </p:nvSpPr>
        <p:spPr>
          <a:xfrm>
            <a:off x="6659260" y="5366674"/>
            <a:ext cx="551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Fa </a:t>
            </a:r>
            <a:r>
              <a:rPr lang="en-GB" sz="1400" dirty="0" err="1"/>
              <a:t>fa</a:t>
            </a:r>
            <a:r>
              <a:rPr lang="en-GB" sz="1400" dirty="0"/>
              <a:t> </a:t>
            </a:r>
            <a:r>
              <a:rPr lang="en-GB" sz="1400" dirty="0" err="1"/>
              <a:t>insta</a:t>
            </a:r>
            <a:endParaRPr lang="en-GB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4FC594-69E4-43AB-8535-FC7479680C96}"/>
              </a:ext>
            </a:extLst>
          </p:cNvPr>
          <p:cNvSpPr txBox="1"/>
          <p:nvPr/>
        </p:nvSpPr>
        <p:spPr>
          <a:xfrm>
            <a:off x="7530117" y="5366674"/>
            <a:ext cx="551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Fa </a:t>
            </a:r>
            <a:r>
              <a:rPr lang="en-GB" sz="1400" dirty="0" err="1"/>
              <a:t>fa</a:t>
            </a:r>
            <a:endParaRPr lang="en-GB" sz="1400" dirty="0"/>
          </a:p>
          <a:p>
            <a:r>
              <a:rPr lang="en-GB" sz="1400" dirty="0"/>
              <a:t>fb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BE44C2-9FA6-4F00-BBA3-95EE41ED0376}"/>
              </a:ext>
            </a:extLst>
          </p:cNvPr>
          <p:cNvSpPr txBox="1"/>
          <p:nvPr/>
        </p:nvSpPr>
        <p:spPr>
          <a:xfrm>
            <a:off x="8453535" y="5366674"/>
            <a:ext cx="551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Fa </a:t>
            </a:r>
            <a:r>
              <a:rPr lang="en-GB" sz="1400" dirty="0" err="1"/>
              <a:t>fa</a:t>
            </a:r>
            <a:endParaRPr lang="en-GB" sz="1400" dirty="0"/>
          </a:p>
          <a:p>
            <a:r>
              <a:rPr lang="en-GB" sz="1400" dirty="0" err="1"/>
              <a:t>lidin</a:t>
            </a:r>
            <a:endParaRPr lang="en-GB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1B8EEA-7E1C-4B8C-A8FF-467A81AF698B}"/>
              </a:ext>
            </a:extLst>
          </p:cNvPr>
          <p:cNvSpPr/>
          <p:nvPr/>
        </p:nvSpPr>
        <p:spPr>
          <a:xfrm>
            <a:off x="4667796" y="522514"/>
            <a:ext cx="6365966" cy="174364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8949D-C06B-40B9-B257-A1879CF3B862}"/>
              </a:ext>
            </a:extLst>
          </p:cNvPr>
          <p:cNvSpPr txBox="1"/>
          <p:nvPr/>
        </p:nvSpPr>
        <p:spPr>
          <a:xfrm>
            <a:off x="4972601" y="539273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header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B74399-F907-43EE-898A-D26F3B1AAF20}"/>
              </a:ext>
            </a:extLst>
          </p:cNvPr>
          <p:cNvSpPr/>
          <p:nvPr/>
        </p:nvSpPr>
        <p:spPr>
          <a:xfrm>
            <a:off x="4667796" y="5257801"/>
            <a:ext cx="6365966" cy="120876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D411D3-76AD-4DA3-B4CA-AE2C458C85F6}"/>
              </a:ext>
            </a:extLst>
          </p:cNvPr>
          <p:cNvSpPr txBox="1"/>
          <p:nvPr/>
        </p:nvSpPr>
        <p:spPr>
          <a:xfrm>
            <a:off x="4789718" y="6164838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footer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8C1FA3-F45E-40FB-8E89-222E715DF27E}"/>
              </a:ext>
            </a:extLst>
          </p:cNvPr>
          <p:cNvSpPr txBox="1"/>
          <p:nvPr/>
        </p:nvSpPr>
        <p:spPr>
          <a:xfrm>
            <a:off x="9933993" y="2425173"/>
            <a:ext cx="78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H1  left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05A41-A35D-4915-81EA-2558FFC6FC6A}"/>
              </a:ext>
            </a:extLst>
          </p:cNvPr>
          <p:cNvSpPr txBox="1"/>
          <p:nvPr/>
        </p:nvSpPr>
        <p:spPr>
          <a:xfrm>
            <a:off x="8206740" y="1360113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copy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586F45-10FC-4F27-8FE7-6A1405EFE421}"/>
              </a:ext>
            </a:extLst>
          </p:cNvPr>
          <p:cNvSpPr txBox="1"/>
          <p:nvPr/>
        </p:nvSpPr>
        <p:spPr>
          <a:xfrm>
            <a:off x="7477865" y="5824071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Copyright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4003E0-69D1-4D91-95F6-C9F059F324C4}"/>
              </a:ext>
            </a:extLst>
          </p:cNvPr>
          <p:cNvSpPr txBox="1"/>
          <p:nvPr/>
        </p:nvSpPr>
        <p:spPr>
          <a:xfrm>
            <a:off x="7267578" y="1749377"/>
            <a:ext cx="1712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Hover areas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4F1409-656D-439A-B431-CED389BC79AA}"/>
              </a:ext>
            </a:extLst>
          </p:cNvPr>
          <p:cNvSpPr/>
          <p:nvPr/>
        </p:nvSpPr>
        <p:spPr>
          <a:xfrm>
            <a:off x="4949236" y="1855530"/>
            <a:ext cx="5771017" cy="39322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15E5A76-55FC-462A-B173-A2FB01705939}"/>
              </a:ext>
            </a:extLst>
          </p:cNvPr>
          <p:cNvSpPr/>
          <p:nvPr/>
        </p:nvSpPr>
        <p:spPr>
          <a:xfrm>
            <a:off x="4657142" y="5819577"/>
            <a:ext cx="6376619" cy="30248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E623699-3225-4E23-98EB-62AA4AA3DDC9}"/>
              </a:ext>
            </a:extLst>
          </p:cNvPr>
          <p:cNvSpPr/>
          <p:nvPr/>
        </p:nvSpPr>
        <p:spPr>
          <a:xfrm>
            <a:off x="7907382" y="2480123"/>
            <a:ext cx="2821577" cy="160394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3" name="Picture 2" descr="https://lh5.googleusercontent.com/NAEBoUGnPkwkyQgnEtkDZWLN_VK3mmXAHHhtmnK0cqx1KNIaDW2bqTObEDDFR1NTmhAMj4em7FWWGErIjex_A0WlW2KUnxKgxTugF4I6W6ADxaByOZBHUEKtYQuzvZHNmBxuHT2f">
            <a:extLst>
              <a:ext uri="{FF2B5EF4-FFF2-40B4-BE49-F238E27FC236}">
                <a16:creationId xmlns:a16="http://schemas.microsoft.com/office/drawing/2014/main" id="{25E9F03E-2850-439C-B82E-9C4488DE1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26" y="828675"/>
            <a:ext cx="19240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45A922B-F60A-423B-BF62-A9EEB30241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4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88" t="58546" r="14256" b="9277"/>
          <a:stretch/>
        </p:blipFill>
        <p:spPr>
          <a:xfrm>
            <a:off x="1043438" y="1148009"/>
            <a:ext cx="480561" cy="478800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9B35E95-F172-4C07-9EF0-85FC191D1707}"/>
              </a:ext>
            </a:extLst>
          </p:cNvPr>
          <p:cNvSpPr txBox="1"/>
          <p:nvPr/>
        </p:nvSpPr>
        <p:spPr>
          <a:xfrm>
            <a:off x="1061128" y="1776025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H1 right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E28E8B8-59D8-4B51-BB2A-F7E40E9AB027}"/>
              </a:ext>
            </a:extLst>
          </p:cNvPr>
          <p:cNvSpPr txBox="1"/>
          <p:nvPr/>
        </p:nvSpPr>
        <p:spPr>
          <a:xfrm>
            <a:off x="1317832" y="2231341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article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8F20057-811E-4BA8-8C27-3650A4013441}"/>
              </a:ext>
            </a:extLst>
          </p:cNvPr>
          <p:cNvSpPr/>
          <p:nvPr/>
        </p:nvSpPr>
        <p:spPr>
          <a:xfrm>
            <a:off x="228913" y="873176"/>
            <a:ext cx="3073808" cy="92897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D0B6E55-1F99-4F20-9FA7-B846CAC40E8A}"/>
              </a:ext>
            </a:extLst>
          </p:cNvPr>
          <p:cNvSpPr txBox="1"/>
          <p:nvPr/>
        </p:nvSpPr>
        <p:spPr>
          <a:xfrm>
            <a:off x="1831563" y="840685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Nav_lInk</a:t>
            </a:r>
            <a:endParaRPr lang="en-GB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765DA5D-5EB2-4103-867E-47AF71C08FB1}"/>
              </a:ext>
            </a:extLst>
          </p:cNvPr>
          <p:cNvSpPr txBox="1"/>
          <p:nvPr/>
        </p:nvSpPr>
        <p:spPr>
          <a:xfrm>
            <a:off x="1869269" y="1279452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copy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CE6EE00-E935-46E9-AD0B-8067BC0E23D8}"/>
              </a:ext>
            </a:extLst>
          </p:cNvPr>
          <p:cNvSpPr txBox="1"/>
          <p:nvPr/>
        </p:nvSpPr>
        <p:spPr>
          <a:xfrm>
            <a:off x="1046185" y="1257668"/>
            <a:ext cx="477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logo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F967142-8455-47A6-B732-94AAFE2E19EA}"/>
              </a:ext>
            </a:extLst>
          </p:cNvPr>
          <p:cNvSpPr/>
          <p:nvPr/>
        </p:nvSpPr>
        <p:spPr>
          <a:xfrm>
            <a:off x="228913" y="1812645"/>
            <a:ext cx="3073808" cy="3360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8644AB1-019F-4817-96B8-044E28CC108B}"/>
              </a:ext>
            </a:extLst>
          </p:cNvPr>
          <p:cNvSpPr txBox="1"/>
          <p:nvPr/>
        </p:nvSpPr>
        <p:spPr>
          <a:xfrm>
            <a:off x="298757" y="1189636"/>
            <a:ext cx="6899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header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0C2C8FD-9368-4885-A3DA-082F1F3321C3}"/>
              </a:ext>
            </a:extLst>
          </p:cNvPr>
          <p:cNvSpPr txBox="1"/>
          <p:nvPr/>
        </p:nvSpPr>
        <p:spPr>
          <a:xfrm>
            <a:off x="289832" y="2960452"/>
            <a:ext cx="62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main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F3CA6EE-D333-4939-A8E3-2A40A09761BC}"/>
              </a:ext>
            </a:extLst>
          </p:cNvPr>
          <p:cNvSpPr/>
          <p:nvPr/>
        </p:nvSpPr>
        <p:spPr>
          <a:xfrm>
            <a:off x="228913" y="5164183"/>
            <a:ext cx="3073808" cy="53899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756A81F-A310-4A5F-8743-321926FC232E}"/>
              </a:ext>
            </a:extLst>
          </p:cNvPr>
          <p:cNvSpPr txBox="1"/>
          <p:nvPr/>
        </p:nvSpPr>
        <p:spPr>
          <a:xfrm>
            <a:off x="298757" y="5325165"/>
            <a:ext cx="6899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footer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7DDA71-C682-4728-AFC4-C5018AE3BB59}"/>
              </a:ext>
            </a:extLst>
          </p:cNvPr>
          <p:cNvSpPr txBox="1"/>
          <p:nvPr/>
        </p:nvSpPr>
        <p:spPr>
          <a:xfrm>
            <a:off x="1409117" y="5703174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Copyright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B5B092F-3F2B-447F-B0AC-1F78CC3EC67B}"/>
              </a:ext>
            </a:extLst>
          </p:cNvPr>
          <p:cNvSpPr txBox="1"/>
          <p:nvPr/>
        </p:nvSpPr>
        <p:spPr>
          <a:xfrm>
            <a:off x="1513170" y="3117438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img1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B0D565-EC03-4772-BF35-36B77B44E772}"/>
              </a:ext>
            </a:extLst>
          </p:cNvPr>
          <p:cNvSpPr txBox="1"/>
          <p:nvPr/>
        </p:nvSpPr>
        <p:spPr>
          <a:xfrm>
            <a:off x="1129802" y="3895500"/>
            <a:ext cx="52482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  img2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21DC3BA-41B2-4782-98B8-C6DE7D9161F7}"/>
              </a:ext>
            </a:extLst>
          </p:cNvPr>
          <p:cNvSpPr txBox="1"/>
          <p:nvPr/>
        </p:nvSpPr>
        <p:spPr>
          <a:xfrm>
            <a:off x="1922472" y="3895500"/>
            <a:ext cx="52482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  img3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5F09D60-B690-4BFF-8F8F-4F3E7F7080FF}"/>
              </a:ext>
            </a:extLst>
          </p:cNvPr>
          <p:cNvSpPr txBox="1"/>
          <p:nvPr/>
        </p:nvSpPr>
        <p:spPr>
          <a:xfrm>
            <a:off x="1129802" y="4501709"/>
            <a:ext cx="52482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  img4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9E294ED-14B9-4F02-BC59-355E47208991}"/>
              </a:ext>
            </a:extLst>
          </p:cNvPr>
          <p:cNvSpPr txBox="1"/>
          <p:nvPr/>
        </p:nvSpPr>
        <p:spPr>
          <a:xfrm>
            <a:off x="1922472" y="4501709"/>
            <a:ext cx="52482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  img5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9088E2D-8C82-4B6B-B879-C02854EE86AC}"/>
              </a:ext>
            </a:extLst>
          </p:cNvPr>
          <p:cNvSpPr txBox="1"/>
          <p:nvPr/>
        </p:nvSpPr>
        <p:spPr>
          <a:xfrm>
            <a:off x="1078969" y="5236913"/>
            <a:ext cx="551439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dirty="0"/>
              <a:t>Icons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C6C4337-7274-4B9A-A5F1-EEC03FFCD5F1}"/>
              </a:ext>
            </a:extLst>
          </p:cNvPr>
          <p:cNvSpPr/>
          <p:nvPr/>
        </p:nvSpPr>
        <p:spPr>
          <a:xfrm>
            <a:off x="233263" y="5708467"/>
            <a:ext cx="3073808" cy="30248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A402700-6884-4061-87E8-2800D669A16D}"/>
              </a:ext>
            </a:extLst>
          </p:cNvPr>
          <p:cNvSpPr/>
          <p:nvPr/>
        </p:nvSpPr>
        <p:spPr>
          <a:xfrm>
            <a:off x="228913" y="849577"/>
            <a:ext cx="3073808" cy="33342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E0A04D9-93ED-4730-B719-10A9A67A52A4}"/>
              </a:ext>
            </a:extLst>
          </p:cNvPr>
          <p:cNvSpPr txBox="1"/>
          <p:nvPr/>
        </p:nvSpPr>
        <p:spPr>
          <a:xfrm>
            <a:off x="2912409" y="870061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A8BBAEC-A9B2-4C66-8B9F-4845CF897734}"/>
              </a:ext>
            </a:extLst>
          </p:cNvPr>
          <p:cNvSpPr txBox="1"/>
          <p:nvPr/>
        </p:nvSpPr>
        <p:spPr>
          <a:xfrm>
            <a:off x="2912409" y="2299042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AD13AB2-C1F7-4659-A19C-CC24CA3121F7}"/>
              </a:ext>
            </a:extLst>
          </p:cNvPr>
          <p:cNvSpPr txBox="1"/>
          <p:nvPr/>
        </p:nvSpPr>
        <p:spPr>
          <a:xfrm>
            <a:off x="2912409" y="3151763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30D2FC8-946D-42B4-B6C4-50DC95551FBF}"/>
              </a:ext>
            </a:extLst>
          </p:cNvPr>
          <p:cNvSpPr txBox="1"/>
          <p:nvPr/>
        </p:nvSpPr>
        <p:spPr>
          <a:xfrm>
            <a:off x="2912409" y="4237015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F047E74-1846-409D-A6F2-747AFCB78EAF}"/>
              </a:ext>
            </a:extLst>
          </p:cNvPr>
          <p:cNvSpPr txBox="1"/>
          <p:nvPr/>
        </p:nvSpPr>
        <p:spPr>
          <a:xfrm>
            <a:off x="2912409" y="5212785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942077F-23DD-4970-A463-21CB3C6EA81D}"/>
              </a:ext>
            </a:extLst>
          </p:cNvPr>
          <p:cNvSpPr txBox="1"/>
          <p:nvPr/>
        </p:nvSpPr>
        <p:spPr>
          <a:xfrm>
            <a:off x="2912409" y="5754619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D9663BA-9A93-4C9C-9F21-97E074BCC5A2}"/>
              </a:ext>
            </a:extLst>
          </p:cNvPr>
          <p:cNvSpPr txBox="1"/>
          <p:nvPr/>
        </p:nvSpPr>
        <p:spPr>
          <a:xfrm>
            <a:off x="2912409" y="1301141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5E06BEA-D2D8-4EFF-958B-B58E7B76B806}"/>
              </a:ext>
            </a:extLst>
          </p:cNvPr>
          <p:cNvSpPr txBox="1"/>
          <p:nvPr/>
        </p:nvSpPr>
        <p:spPr>
          <a:xfrm>
            <a:off x="2899346" y="2547241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92D050"/>
                </a:solidFill>
              </a:rPr>
              <a:t>g1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86868E4-6C3E-438A-9EC7-3D92E62C5853}"/>
              </a:ext>
            </a:extLst>
          </p:cNvPr>
          <p:cNvSpPr txBox="1"/>
          <p:nvPr/>
        </p:nvSpPr>
        <p:spPr>
          <a:xfrm>
            <a:off x="2886283" y="3579214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92D050"/>
                </a:solidFill>
              </a:rPr>
              <a:t>g1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1B9781F-2A07-48A8-81C6-EB5CFFBB57BC}"/>
              </a:ext>
            </a:extLst>
          </p:cNvPr>
          <p:cNvSpPr txBox="1"/>
          <p:nvPr/>
        </p:nvSpPr>
        <p:spPr>
          <a:xfrm>
            <a:off x="2873220" y="4872451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92D050"/>
                </a:solidFill>
              </a:rPr>
              <a:t>g2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3A445F2-BDAF-4664-A437-5AA2C13088AA}"/>
              </a:ext>
            </a:extLst>
          </p:cNvPr>
          <p:cNvSpPr txBox="1"/>
          <p:nvPr/>
        </p:nvSpPr>
        <p:spPr>
          <a:xfrm>
            <a:off x="2873220" y="1518359"/>
            <a:ext cx="40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92D050"/>
                </a:solidFill>
              </a:rPr>
              <a:t>g2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14F3A84-C78E-4F7E-82CC-AC86C03637FE}"/>
              </a:ext>
            </a:extLst>
          </p:cNvPr>
          <p:cNvGrpSpPr/>
          <p:nvPr/>
        </p:nvGrpSpPr>
        <p:grpSpPr>
          <a:xfrm>
            <a:off x="3800808" y="713590"/>
            <a:ext cx="620474" cy="5339955"/>
            <a:chOff x="3800808" y="713590"/>
            <a:chExt cx="620474" cy="5339955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569CCFF-AD67-4911-9710-C356418E9E3A}"/>
                </a:ext>
              </a:extLst>
            </p:cNvPr>
            <p:cNvSpPr txBox="1"/>
            <p:nvPr/>
          </p:nvSpPr>
          <p:spPr>
            <a:xfrm>
              <a:off x="3800808" y="713590"/>
              <a:ext cx="620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/>
                <a:t>rows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746C43B-15EB-4CBD-BF1C-B9A56C0ABC75}"/>
                </a:ext>
              </a:extLst>
            </p:cNvPr>
            <p:cNvSpPr txBox="1"/>
            <p:nvPr/>
          </p:nvSpPr>
          <p:spPr>
            <a:xfrm>
              <a:off x="3977437" y="1023949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77C8021-5EC3-42C6-9AA9-0244617477A5}"/>
                </a:ext>
              </a:extLst>
            </p:cNvPr>
            <p:cNvSpPr txBox="1"/>
            <p:nvPr/>
          </p:nvSpPr>
          <p:spPr>
            <a:xfrm>
              <a:off x="3977437" y="2811305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C05B6B5-D6C3-44E0-A9D5-0C9224174639}"/>
                </a:ext>
              </a:extLst>
            </p:cNvPr>
            <p:cNvSpPr txBox="1"/>
            <p:nvPr/>
          </p:nvSpPr>
          <p:spPr>
            <a:xfrm>
              <a:off x="3977437" y="3203786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7267B33-E370-43C3-BE49-426309040E90}"/>
                </a:ext>
              </a:extLst>
            </p:cNvPr>
            <p:cNvSpPr txBox="1"/>
            <p:nvPr/>
          </p:nvSpPr>
          <p:spPr>
            <a:xfrm>
              <a:off x="3977437" y="4237015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E4DC278-1516-4F0D-B6B4-89AC7E8E6106}"/>
                </a:ext>
              </a:extLst>
            </p:cNvPr>
            <p:cNvSpPr txBox="1"/>
            <p:nvPr/>
          </p:nvSpPr>
          <p:spPr>
            <a:xfrm>
              <a:off x="3977437" y="1855530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9AC8181-5B53-409F-A8E5-E85E9EEA2284}"/>
                </a:ext>
              </a:extLst>
            </p:cNvPr>
            <p:cNvSpPr txBox="1"/>
            <p:nvPr/>
          </p:nvSpPr>
          <p:spPr>
            <a:xfrm>
              <a:off x="3977437" y="5335754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02D0C61-5A15-4A3D-9B08-8D3F6DAC439E}"/>
                </a:ext>
              </a:extLst>
            </p:cNvPr>
            <p:cNvSpPr txBox="1"/>
            <p:nvPr/>
          </p:nvSpPr>
          <p:spPr>
            <a:xfrm>
              <a:off x="3977437" y="5745768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113BBD3-AADB-4359-AD3E-CA4E0DBE6951}"/>
                </a:ext>
              </a:extLst>
            </p:cNvPr>
            <p:cNvSpPr txBox="1"/>
            <p:nvPr/>
          </p:nvSpPr>
          <p:spPr>
            <a:xfrm>
              <a:off x="3977437" y="1549778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92D050"/>
                  </a:solidFill>
                </a:rPr>
                <a:t>g1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6F130B5-164C-4CAF-8B12-B1CFD04C3F0B}"/>
                </a:ext>
              </a:extLst>
            </p:cNvPr>
            <p:cNvSpPr txBox="1"/>
            <p:nvPr/>
          </p:nvSpPr>
          <p:spPr>
            <a:xfrm>
              <a:off x="3977437" y="2167525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92D050"/>
                  </a:solidFill>
                </a:rPr>
                <a:t>g2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9936E30-AFC1-4109-9C3F-D1FBFDA6632B}"/>
                </a:ext>
              </a:extLst>
            </p:cNvPr>
            <p:cNvSpPr txBox="1"/>
            <p:nvPr/>
          </p:nvSpPr>
          <p:spPr>
            <a:xfrm>
              <a:off x="3977437" y="3878119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92D050"/>
                  </a:solidFill>
                </a:rPr>
                <a:t>g2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1A0C4E5-9DE6-4A22-AE74-3333B06B0AA7}"/>
                </a:ext>
              </a:extLst>
            </p:cNvPr>
            <p:cNvSpPr txBox="1"/>
            <p:nvPr/>
          </p:nvSpPr>
          <p:spPr>
            <a:xfrm>
              <a:off x="3977437" y="4928171"/>
              <a:ext cx="4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92D050"/>
                  </a:solidFill>
                </a:rPr>
                <a:t>g2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8EF7CA6-1471-4E5E-9300-5CC081967FD3}"/>
              </a:ext>
            </a:extLst>
          </p:cNvPr>
          <p:cNvGrpSpPr/>
          <p:nvPr/>
        </p:nvGrpSpPr>
        <p:grpSpPr>
          <a:xfrm>
            <a:off x="3754941" y="182399"/>
            <a:ext cx="7324878" cy="345550"/>
            <a:chOff x="3754941" y="182399"/>
            <a:chExt cx="7324878" cy="345550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062E27A8-3A05-4A28-9049-383D106E17A0}"/>
                </a:ext>
              </a:extLst>
            </p:cNvPr>
            <p:cNvGrpSpPr/>
            <p:nvPr/>
          </p:nvGrpSpPr>
          <p:grpSpPr>
            <a:xfrm>
              <a:off x="4594801" y="182399"/>
              <a:ext cx="6485018" cy="307777"/>
              <a:chOff x="4594801" y="182399"/>
              <a:chExt cx="6485018" cy="307777"/>
            </a:xfrm>
          </p:grpSpPr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3780EC58-DD7D-4DEC-91BF-2DA51C08208C}"/>
                  </a:ext>
                </a:extLst>
              </p:cNvPr>
              <p:cNvSpPr txBox="1"/>
              <p:nvPr/>
            </p:nvSpPr>
            <p:spPr>
              <a:xfrm>
                <a:off x="4594801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8B6745AB-403F-4833-9659-B19D1AA46363}"/>
                  </a:ext>
                </a:extLst>
              </p:cNvPr>
              <p:cNvSpPr txBox="1"/>
              <p:nvPr/>
            </p:nvSpPr>
            <p:spPr>
              <a:xfrm>
                <a:off x="5404685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FF4CBA0-2C32-4664-A000-43CDF79F1852}"/>
                  </a:ext>
                </a:extLst>
              </p:cNvPr>
              <p:cNvSpPr txBox="1"/>
              <p:nvPr/>
            </p:nvSpPr>
            <p:spPr>
              <a:xfrm>
                <a:off x="6188432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AEFA5D2-9C82-4A88-8F83-F0F1B2E55A4C}"/>
                  </a:ext>
                </a:extLst>
              </p:cNvPr>
              <p:cNvSpPr txBox="1"/>
              <p:nvPr/>
            </p:nvSpPr>
            <p:spPr>
              <a:xfrm>
                <a:off x="6916636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6A15653-1D99-439C-AE2E-C821FAF0B9C1}"/>
                  </a:ext>
                </a:extLst>
              </p:cNvPr>
              <p:cNvSpPr txBox="1"/>
              <p:nvPr/>
            </p:nvSpPr>
            <p:spPr>
              <a:xfrm>
                <a:off x="7656848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D6DB914F-9FCF-4923-8597-CEC38935AA10}"/>
                  </a:ext>
                </a:extLst>
              </p:cNvPr>
              <p:cNvSpPr txBox="1"/>
              <p:nvPr/>
            </p:nvSpPr>
            <p:spPr>
              <a:xfrm>
                <a:off x="8370924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6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BA7414F6-BDA8-4F07-89AF-95750B8EAC29}"/>
                  </a:ext>
                </a:extLst>
              </p:cNvPr>
              <p:cNvSpPr txBox="1"/>
              <p:nvPr/>
            </p:nvSpPr>
            <p:spPr>
              <a:xfrm>
                <a:off x="9085000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7B414F6-9560-4995-B470-E13DAFB83353}"/>
                  </a:ext>
                </a:extLst>
              </p:cNvPr>
              <p:cNvSpPr txBox="1"/>
              <p:nvPr/>
            </p:nvSpPr>
            <p:spPr>
              <a:xfrm>
                <a:off x="9851339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8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94190D5-EF4B-4161-A3A1-DB29B55368E4}"/>
                  </a:ext>
                </a:extLst>
              </p:cNvPr>
              <p:cNvSpPr txBox="1"/>
              <p:nvPr/>
            </p:nvSpPr>
            <p:spPr>
              <a:xfrm>
                <a:off x="10678624" y="182399"/>
                <a:ext cx="401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</a:rPr>
                  <a:t>9</a:t>
                </a: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740F6FB-A881-481B-8A43-C9CCC8DDDD59}"/>
                </a:ext>
              </a:extLst>
            </p:cNvPr>
            <p:cNvSpPr txBox="1"/>
            <p:nvPr/>
          </p:nvSpPr>
          <p:spPr>
            <a:xfrm>
              <a:off x="3754941" y="220172"/>
              <a:ext cx="805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/>
                <a:t>columns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68D5DA-E8DE-433D-A159-981EC57BE60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0205" b="70844" l="31112" r="717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24" t="26643" r="26772" b="28753"/>
          <a:stretch/>
        </p:blipFill>
        <p:spPr>
          <a:xfrm>
            <a:off x="5036064" y="1070923"/>
            <a:ext cx="485634" cy="48563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4B0D71-9E9B-47B8-B13B-01664A50B446}"/>
              </a:ext>
            </a:extLst>
          </p:cNvPr>
          <p:cNvSpPr txBox="1"/>
          <p:nvPr/>
        </p:nvSpPr>
        <p:spPr>
          <a:xfrm>
            <a:off x="5016945" y="1195544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61689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181">
            <a:extLst>
              <a:ext uri="{FF2B5EF4-FFF2-40B4-BE49-F238E27FC236}">
                <a16:creationId xmlns:a16="http://schemas.microsoft.com/office/drawing/2014/main" id="{7740F6FB-A881-481B-8A43-C9CCC8DDDD59}"/>
              </a:ext>
            </a:extLst>
          </p:cNvPr>
          <p:cNvSpPr txBox="1"/>
          <p:nvPr/>
        </p:nvSpPr>
        <p:spPr>
          <a:xfrm>
            <a:off x="268818" y="295657"/>
            <a:ext cx="322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b="1" dirty="0"/>
              <a:t>Colour Schemes with #ffc0d6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95EF5A-4032-4206-8268-2242788C3BDA}"/>
              </a:ext>
            </a:extLst>
          </p:cNvPr>
          <p:cNvSpPr/>
          <p:nvPr/>
        </p:nvSpPr>
        <p:spPr>
          <a:xfrm>
            <a:off x="280764" y="710139"/>
            <a:ext cx="3881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2"/>
              </a:rPr>
              <a:t>https://www.colorhexa.com/ffc0d6</a:t>
            </a:r>
            <a:r>
              <a:rPr lang="en-GB" sz="1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0D4EB-5025-44F0-83E4-737C149AA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4"/>
          <a:stretch/>
        </p:blipFill>
        <p:spPr>
          <a:xfrm>
            <a:off x="3284610" y="846609"/>
            <a:ext cx="8148268" cy="511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6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181">
            <a:extLst>
              <a:ext uri="{FF2B5EF4-FFF2-40B4-BE49-F238E27FC236}">
                <a16:creationId xmlns:a16="http://schemas.microsoft.com/office/drawing/2014/main" id="{7740F6FB-A881-481B-8A43-C9CCC8DDDD59}"/>
              </a:ext>
            </a:extLst>
          </p:cNvPr>
          <p:cNvSpPr txBox="1"/>
          <p:nvPr/>
        </p:nvSpPr>
        <p:spPr>
          <a:xfrm>
            <a:off x="382030" y="278240"/>
            <a:ext cx="322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b="1" dirty="0"/>
              <a:t>Colour tone Schemes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707C186-B81A-4E8B-B808-761290BA4F89}"/>
              </a:ext>
            </a:extLst>
          </p:cNvPr>
          <p:cNvSpPr/>
          <p:nvPr/>
        </p:nvSpPr>
        <p:spPr>
          <a:xfrm>
            <a:off x="295234" y="3052746"/>
            <a:ext cx="380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2"/>
              </a:rPr>
              <a:t>https://www.color-hex.com/color/ffc0cb</a:t>
            </a:r>
            <a:r>
              <a:rPr lang="en-GB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FA117-6125-4301-91C4-A3AFBD23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790" y="692722"/>
            <a:ext cx="7746227" cy="51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181">
            <a:extLst>
              <a:ext uri="{FF2B5EF4-FFF2-40B4-BE49-F238E27FC236}">
                <a16:creationId xmlns:a16="http://schemas.microsoft.com/office/drawing/2014/main" id="{7740F6FB-A881-481B-8A43-C9CCC8DDDD59}"/>
              </a:ext>
            </a:extLst>
          </p:cNvPr>
          <p:cNvSpPr txBox="1"/>
          <p:nvPr/>
        </p:nvSpPr>
        <p:spPr>
          <a:xfrm>
            <a:off x="382030" y="278240"/>
            <a:ext cx="322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b="1" dirty="0"/>
              <a:t>Greys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707C186-B81A-4E8B-B808-761290BA4F89}"/>
              </a:ext>
            </a:extLst>
          </p:cNvPr>
          <p:cNvSpPr/>
          <p:nvPr/>
        </p:nvSpPr>
        <p:spPr>
          <a:xfrm>
            <a:off x="295234" y="3052746"/>
            <a:ext cx="380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2"/>
              </a:rPr>
              <a:t>https://www.color-hex.com/color/a9a9a9</a:t>
            </a:r>
            <a:r>
              <a:rPr lang="en-GB" sz="1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512BC6-34C9-4111-8CE1-53CB5FB8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9" y="1249814"/>
            <a:ext cx="8069123" cy="36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4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181">
            <a:extLst>
              <a:ext uri="{FF2B5EF4-FFF2-40B4-BE49-F238E27FC236}">
                <a16:creationId xmlns:a16="http://schemas.microsoft.com/office/drawing/2014/main" id="{7740F6FB-A881-481B-8A43-C9CCC8DDDD59}"/>
              </a:ext>
            </a:extLst>
          </p:cNvPr>
          <p:cNvSpPr txBox="1"/>
          <p:nvPr/>
        </p:nvSpPr>
        <p:spPr>
          <a:xfrm>
            <a:off x="939378" y="278240"/>
            <a:ext cx="322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b="1" dirty="0"/>
              <a:t>Responsive screen templates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E28F6-E772-495C-BC2F-A274DD14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2" y="1105989"/>
            <a:ext cx="2170192" cy="3638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88B8A-285C-41DD-A101-01D52432D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044" y="1105989"/>
            <a:ext cx="3240279" cy="44413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E4F8D2-A17E-4FEC-BFB6-BCC947F30118}"/>
              </a:ext>
            </a:extLst>
          </p:cNvPr>
          <p:cNvGrpSpPr/>
          <p:nvPr/>
        </p:nvGrpSpPr>
        <p:grpSpPr>
          <a:xfrm>
            <a:off x="5929740" y="1105989"/>
            <a:ext cx="6096000" cy="5045429"/>
            <a:chOff x="13875026" y="0"/>
            <a:chExt cx="12192000" cy="83839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9696A4-9C6D-45FC-A6C6-C1425C1F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75026" y="0"/>
              <a:ext cx="12138855" cy="55473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2CB485-A68F-405D-A1AF-60027057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75026" y="4744943"/>
              <a:ext cx="12192000" cy="3639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554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181">
            <a:extLst>
              <a:ext uri="{FF2B5EF4-FFF2-40B4-BE49-F238E27FC236}">
                <a16:creationId xmlns:a16="http://schemas.microsoft.com/office/drawing/2014/main" id="{7740F6FB-A881-481B-8A43-C9CCC8DDDD59}"/>
              </a:ext>
            </a:extLst>
          </p:cNvPr>
          <p:cNvSpPr txBox="1"/>
          <p:nvPr/>
        </p:nvSpPr>
        <p:spPr>
          <a:xfrm>
            <a:off x="264366" y="278240"/>
            <a:ext cx="322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b="1" dirty="0"/>
              <a:t>Responsive screen templates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986AF6-4E64-467F-A82F-D18513FD3ABB}"/>
              </a:ext>
            </a:extLst>
          </p:cNvPr>
          <p:cNvSpPr/>
          <p:nvPr/>
        </p:nvSpPr>
        <p:spPr>
          <a:xfrm>
            <a:off x="264366" y="647572"/>
            <a:ext cx="6905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https://codepen.io/jude1/live/a951c109e5d2eb576771f6a1e278cf3a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ECCC0-A396-488E-A340-1EBB5B0F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6" y="1386236"/>
            <a:ext cx="1716218" cy="2966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47B98-16D5-473D-A33E-6612113F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58" y="1379579"/>
            <a:ext cx="2838453" cy="3784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E83415-1CE6-497D-A91E-B7EC3546C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353" y="1204678"/>
            <a:ext cx="5246353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2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229</Words>
  <Application>Microsoft Office PowerPoint</Application>
  <PresentationFormat>Widescreen</PresentationFormat>
  <Paragraphs>149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Judith Ricketts</dc:creator>
  <cp:lastModifiedBy>Judith Ricketts</cp:lastModifiedBy>
  <cp:revision>10</cp:revision>
  <dcterms:created xsi:type="dcterms:W3CDTF">2021-11-27T20:50:25Z</dcterms:created>
  <dcterms:modified xsi:type="dcterms:W3CDTF">2021-11-30T09:44:30Z</dcterms:modified>
</cp:coreProperties>
</file>